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4" r:id="rId4"/>
    <p:sldId id="265" r:id="rId5"/>
    <p:sldId id="271" r:id="rId6"/>
    <p:sldId id="257" r:id="rId7"/>
    <p:sldId id="258" r:id="rId8"/>
    <p:sldId id="261" r:id="rId9"/>
    <p:sldId id="262" r:id="rId10"/>
    <p:sldId id="263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9400E9-6D7C-42B1-B0DC-1053E63CECA7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21C3BD-73DF-4280-9079-BD6DC0ED8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en-US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CV (curriculum vitae) comes from Latin “course of one’s life</a:t>
            </a:r>
            <a:r>
              <a:rPr lang="en-US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</a:t>
            </a:r>
            <a:endParaRPr lang="ru-RU" dirty="0" smtClean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kəˌ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rɪkjələm'viːtaɪ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ɪtiː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vi:ti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Resume – from French “</a:t>
            </a:r>
            <a:r>
              <a:rPr lang="en-US" i="1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résumé” (summary</a:t>
            </a:r>
            <a:r>
              <a:rPr lang="en-US" i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marL="0" indent="0" algn="just">
              <a:buNone/>
            </a:pPr>
            <a:r>
              <a:rPr lang="en-US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['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rezjuːmeɪ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</a:t>
            </a:r>
            <a:endParaRPr lang="ru-RU" dirty="0">
              <a:solidFill>
                <a:srgbClr val="002060"/>
              </a:solidFill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Developing a CV or a resume is writing your own personal advertisement.</a:t>
            </a:r>
            <a:endParaRPr lang="ru-RU" dirty="0" smtClean="0">
              <a:solidFill>
                <a:srgbClr val="002060"/>
              </a:solidFill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A curriculum vitae is often called a CV in the UK or résumé in American English, but sometimes we can find some difference.</a:t>
            </a:r>
            <a:endParaRPr lang="ru-RU" dirty="0" smtClean="0">
              <a:solidFill>
                <a:srgbClr val="002060"/>
              </a:solidFill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CD30FB-9386-4610-BCDE-5F398A58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565680-91B8-47BD-BBAA-8C71035CF6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compare a resume and a CV, we see that a resume is usually short, its purpose is usually to get employment (or interview), and it gives the summary of all skills, experiences, and education.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CV can be as long as it needs to be, its purpose is to detail background and qualifications. So, it contai</a:t>
            </a:r>
            <a:r>
              <a:rPr lang="en-US" dirty="0">
                <a:solidFill>
                  <a:srgbClr val="002060"/>
                </a:solidFill>
              </a:rPr>
              <a:t>ns area-specific listing and academic background.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5998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865B63-1C18-4BE0-B530-AD3E30DA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648F5D-3338-47A5-8A92-F1191ABE90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There is no one ‘right’ way to do a CV or a resume, but there are some ideas to make it more readable, and you look more professional.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5429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305136-A058-40FD-9937-FAC68C9C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8C755001-3C7B-43AD-A590-627825B0629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675009473"/>
              </p:ext>
            </p:extLst>
          </p:nvPr>
        </p:nvGraphicFramePr>
        <p:xfrm>
          <a:off x="1115616" y="1916832"/>
          <a:ext cx="6912768" cy="3624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089">
                  <a:extLst>
                    <a:ext uri="{9D8B030D-6E8A-4147-A177-3AD203B41FA5}">
                      <a16:colId xmlns:a16="http://schemas.microsoft.com/office/drawing/2014/main" xmlns="" val="295276202"/>
                    </a:ext>
                  </a:extLst>
                </a:gridCol>
                <a:gridCol w="5028679">
                  <a:extLst>
                    <a:ext uri="{9D8B030D-6E8A-4147-A177-3AD203B41FA5}">
                      <a16:colId xmlns:a16="http://schemas.microsoft.com/office/drawing/2014/main" xmlns="" val="1108972411"/>
                    </a:ext>
                  </a:extLst>
                </a:gridCol>
              </a:tblGrid>
              <a:tr h="2043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83258160"/>
                  </a:ext>
                </a:extLst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Paper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Regular (white)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1979492"/>
                  </a:ext>
                </a:extLst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Pages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Single sided, numbered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Full name on every page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13255995"/>
                  </a:ext>
                </a:extLst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Font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Common type (Times New Roman, Arial) same throughout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50784955"/>
                  </a:ext>
                </a:extLst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Font size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 point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17888845"/>
                  </a:ext>
                </a:extLst>
              </a:tr>
              <a:tr h="37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Margins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all round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82385038"/>
                  </a:ext>
                </a:extLst>
              </a:tr>
              <a:tr h="761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Emphasizing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Bolding, CAPs, underlining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01315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7878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		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Information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should contain: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name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Address: permanent and current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 number(s)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 (optional)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CV/resume should not include age, gender, ethnic background, marital status etc. except when required.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CV can include: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 History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 and Interests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/>
              <a:t>	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add: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Honours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awards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Certificates and qualifications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Publications and presentations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Extracurricular and volunteer experience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seek for a research or academic career, you should include a dissertation title and teaching experience as well.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your CV/resume well-organized and logical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most current or recent first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the schools’ or companies’ names correctly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Degree/award title: date received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purpose is academic, include only relevant professional experience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endParaRPr lang="ru-RU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write full sentences in the sections (e.g. Maintained and updated company site (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maintained and updated …)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descriptions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your interests and skills are real!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 strange or funny nicknames in e-mail address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your document up to date!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04EA29-AE62-4B66-959E-C6588B4B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4BF949-8F27-4F56-BD75-EE9AB2FAAEC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skills that are of great importance today are: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Creativity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Interpersonal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Organizational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Problem-solving skills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them in your CV or resume.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603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A83152-EB7B-46CC-AE63-9EB732F3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CV / RESUME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5F6E8D-A28E-4A54-8DCA-9DC9CCF795B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Scannable resumes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your document scannable use keywords to demonstrate your skills and achievements. Do not use 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italics.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3733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128</TotalTime>
  <Words>221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Начальная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  <vt:lpstr>CV / RESUME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Иностранный язык (профессиональный)</dc:title>
  <dc:creator>Elena</dc:creator>
  <cp:lastModifiedBy>Elena</cp:lastModifiedBy>
  <cp:revision>16</cp:revision>
  <dcterms:created xsi:type="dcterms:W3CDTF">2020-08-09T06:22:10Z</dcterms:created>
  <dcterms:modified xsi:type="dcterms:W3CDTF">2020-08-24T01:14:26Z</dcterms:modified>
</cp:coreProperties>
</file>